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3"/>
  </p:notesMasterIdLst>
  <p:handoutMasterIdLst>
    <p:handoutMasterId r:id="rId44"/>
  </p:handoutMasterIdLst>
  <p:sldIdLst>
    <p:sldId id="298" r:id="rId2"/>
    <p:sldId id="257" r:id="rId3"/>
    <p:sldId id="259" r:id="rId4"/>
    <p:sldId id="258" r:id="rId5"/>
    <p:sldId id="261" r:id="rId6"/>
    <p:sldId id="260" r:id="rId7"/>
    <p:sldId id="28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7" r:id="rId24"/>
    <p:sldId id="296" r:id="rId25"/>
    <p:sldId id="294" r:id="rId26"/>
    <p:sldId id="279" r:id="rId27"/>
    <p:sldId id="291" r:id="rId28"/>
    <p:sldId id="295" r:id="rId29"/>
    <p:sldId id="282" r:id="rId30"/>
    <p:sldId id="276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2" r:id="rId40"/>
    <p:sldId id="293" r:id="rId41"/>
    <p:sldId id="297" r:id="rId4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1" autoAdjust="0"/>
    <p:restoredTop sz="95333" autoAdjust="0"/>
  </p:normalViewPr>
  <p:slideViewPr>
    <p:cSldViewPr>
      <p:cViewPr>
        <p:scale>
          <a:sx n="150" d="100"/>
          <a:sy n="150" d="100"/>
        </p:scale>
        <p:origin x="1616" y="10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4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67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49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2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5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Arial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00750C-EF2A-4A49-8B59-04E870A7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27" y="0"/>
            <a:ext cx="8367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48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1"/>
            <a:ext cx="9144000" cy="3429000"/>
          </a:xfrm>
        </p:spPr>
        <p:txBody>
          <a:bodyPr/>
          <a:lstStyle/>
          <a:p>
            <a:pPr algn="ctr"/>
            <a:r>
              <a:rPr lang="en-US" sz="4400" dirty="0"/>
              <a:t>These profiles make students (and “young professionals”) look bad.</a:t>
            </a:r>
          </a:p>
        </p:txBody>
      </p:sp>
    </p:spTree>
    <p:extLst>
      <p:ext uri="{BB962C8B-B14F-4D97-AF65-F5344CB8AC3E}">
        <p14:creationId xmlns:p14="http://schemas.microsoft.com/office/powerpoint/2010/main" val="425146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855663"/>
          </a:xfrm>
        </p:spPr>
        <p:txBody>
          <a:bodyPr/>
          <a:lstStyle/>
          <a:p>
            <a:r>
              <a:rPr lang="en-US" sz="9600" dirty="0"/>
              <a:t>Solution</a:t>
            </a:r>
            <a:br>
              <a:rPr lang="en-US" sz="9600" dirty="0"/>
            </a:br>
            <a:br>
              <a:rPr lang="en-US" sz="9600" dirty="0"/>
            </a:br>
            <a:r>
              <a:rPr lang="en-US" sz="9600" dirty="0"/>
              <a:t>(First try)</a:t>
            </a:r>
          </a:p>
        </p:txBody>
      </p:sp>
    </p:spTree>
    <p:extLst>
      <p:ext uri="{BB962C8B-B14F-4D97-AF65-F5344CB8AC3E}">
        <p14:creationId xmlns:p14="http://schemas.microsoft.com/office/powerpoint/2010/main" val="1999106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855663"/>
          </a:xfrm>
        </p:spPr>
        <p:txBody>
          <a:bodyPr/>
          <a:lstStyle/>
          <a:p>
            <a:r>
              <a:rPr lang="en-US" sz="9600" dirty="0" err="1"/>
              <a:t>WordPress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06311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6 at 2.3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228601"/>
            <a:ext cx="10058400" cy="77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3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34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304801"/>
            <a:ext cx="9601200" cy="79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3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394139"/>
            <a:ext cx="10210800" cy="809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5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with </a:t>
            </a:r>
            <a:r>
              <a:rPr lang="en-US" dirty="0" err="1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/>
              <a:t>Too easy to go off the rails.</a:t>
            </a:r>
          </a:p>
          <a:p>
            <a:endParaRPr lang="en-US" sz="4000" dirty="0"/>
          </a:p>
          <a:p>
            <a:r>
              <a:rPr lang="en-US" sz="4000" dirty="0"/>
              <a:t>“Portfolio” themes oriented toward photographers, not hackers.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5978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8716" y="2667000"/>
            <a:ext cx="9144000" cy="855663"/>
          </a:xfrm>
        </p:spPr>
        <p:txBody>
          <a:bodyPr/>
          <a:lstStyle/>
          <a:p>
            <a:r>
              <a:rPr lang="en-US" sz="8800" dirty="0"/>
              <a:t>Solution</a:t>
            </a:r>
            <a:br>
              <a:rPr lang="en-US" sz="8800" dirty="0"/>
            </a:br>
            <a:br>
              <a:rPr lang="en-US" sz="8800" dirty="0"/>
            </a:br>
            <a:r>
              <a:rPr lang="en-US" sz="8800" dirty="0"/>
              <a:t>(Second try)</a:t>
            </a:r>
          </a:p>
        </p:txBody>
      </p:sp>
    </p:spTree>
    <p:extLst>
      <p:ext uri="{BB962C8B-B14F-4D97-AF65-F5344CB8AC3E}">
        <p14:creationId xmlns:p14="http://schemas.microsoft.com/office/powerpoint/2010/main" val="3343850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8716" y="2667000"/>
            <a:ext cx="9144000" cy="855663"/>
          </a:xfrm>
        </p:spPr>
        <p:txBody>
          <a:bodyPr/>
          <a:lstStyle/>
          <a:p>
            <a:r>
              <a:rPr lang="en-US" sz="8800" dirty="0" err="1"/>
              <a:t>TechFolios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620876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855663"/>
          </a:xfrm>
        </p:spPr>
        <p:txBody>
          <a:bodyPr/>
          <a:lstStyle/>
          <a:p>
            <a:r>
              <a:rPr lang="en-US" sz="8800" dirty="0" err="1"/>
              <a:t>TechFolios</a:t>
            </a:r>
            <a:r>
              <a:rPr lang="en-US" sz="8800" dirty="0"/>
              <a:t> =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2133600" cy="21336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 bwMode="auto">
          <a:xfrm>
            <a:off x="2743200" y="25146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/>
              <a:t>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905000"/>
            <a:ext cx="2209800" cy="2209800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6934200" y="25146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/>
              <a:t>+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19600"/>
            <a:ext cx="21336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343400"/>
            <a:ext cx="2235200" cy="2235200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 bwMode="auto">
          <a:xfrm>
            <a:off x="2743200" y="50292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53382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5400" y="1066800"/>
            <a:ext cx="9144000" cy="3657600"/>
          </a:xfrm>
        </p:spPr>
        <p:txBody>
          <a:bodyPr/>
          <a:lstStyle/>
          <a:p>
            <a:r>
              <a:rPr lang="en-US" sz="8000" dirty="0"/>
              <a:t>Why do we need yet another portfolio system?</a:t>
            </a:r>
          </a:p>
        </p:txBody>
      </p:sp>
    </p:spTree>
    <p:extLst>
      <p:ext uri="{BB962C8B-B14F-4D97-AF65-F5344CB8AC3E}">
        <p14:creationId xmlns:p14="http://schemas.microsoft.com/office/powerpoint/2010/main" val="4280726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855663"/>
          </a:xfrm>
        </p:spPr>
        <p:txBody>
          <a:bodyPr/>
          <a:lstStyle/>
          <a:p>
            <a:r>
              <a:rPr lang="en-US" sz="11500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2351546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6324600"/>
          </a:xfrm>
        </p:spPr>
        <p:txBody>
          <a:bodyPr/>
          <a:lstStyle/>
          <a:p>
            <a:pPr algn="l"/>
            <a:r>
              <a:rPr lang="en-US" sz="7200" dirty="0"/>
              <a:t>1. Clone template</a:t>
            </a:r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2. Edit details</a:t>
            </a:r>
            <a:br>
              <a:rPr lang="en-US" sz="7200" dirty="0"/>
            </a:br>
            <a:br>
              <a:rPr lang="en-US" sz="7200" dirty="0"/>
            </a:br>
            <a:r>
              <a:rPr lang="en-US" sz="7200" dirty="0"/>
              <a:t>3. Commit to </a:t>
            </a:r>
            <a:br>
              <a:rPr lang="en-US" sz="7200" dirty="0"/>
            </a:br>
            <a:r>
              <a:rPr lang="en-US" sz="7200" i="1" dirty="0" err="1"/>
              <a:t>username</a:t>
            </a:r>
            <a:r>
              <a:rPr lang="en-US" sz="7200" dirty="0" err="1"/>
              <a:t>.github.io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15879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08A4EE-CDB0-304D-BED8-2C15870F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0"/>
            <a:ext cx="790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85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056CD-BAD5-364F-AC6C-8BC157AC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0"/>
            <a:ext cx="790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57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420D6-E6C0-5145-8F36-8DECA8C45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21" y="0"/>
            <a:ext cx="7981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8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60E62-645C-BC43-89D0-74FF79BE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0"/>
            <a:ext cx="790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69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228600"/>
            <a:ext cx="9677400" cy="78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A1B631-A0F0-F34C-9D3D-CA0A14DD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0"/>
            <a:ext cx="7901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5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0BD8E-B8A2-FF40-9851-4F036C52C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8" y="0"/>
            <a:ext cx="8923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850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</a:t>
            </a:r>
            <a:r>
              <a:rPr lang="en-US" dirty="0" err="1"/>
              <a:t>TechFolio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Page:</a:t>
            </a:r>
          </a:p>
          <a:p>
            <a:pPr lvl="1"/>
            <a:r>
              <a:rPr lang="en-US" dirty="0"/>
              <a:t>Name, summary, interests, social network links</a:t>
            </a:r>
          </a:p>
          <a:p>
            <a:pPr lvl="1"/>
            <a:endParaRPr lang="en-US" dirty="0"/>
          </a:p>
          <a:p>
            <a:r>
              <a:rPr lang="en-US" dirty="0"/>
              <a:t>Projects:</a:t>
            </a:r>
          </a:p>
          <a:p>
            <a:pPr lvl="1"/>
            <a:r>
              <a:rPr lang="en-US" dirty="0"/>
              <a:t>Pages devoted to technical projects.</a:t>
            </a:r>
          </a:p>
          <a:p>
            <a:pPr lvl="1"/>
            <a:endParaRPr lang="en-US" dirty="0"/>
          </a:p>
          <a:p>
            <a:r>
              <a:rPr lang="en-US" dirty="0"/>
              <a:t>Essays:</a:t>
            </a:r>
          </a:p>
          <a:p>
            <a:pPr lvl="1"/>
            <a:r>
              <a:rPr lang="en-US" dirty="0"/>
              <a:t>Pages devoted to technical writing</a:t>
            </a:r>
          </a:p>
          <a:p>
            <a:endParaRPr lang="en-US" dirty="0"/>
          </a:p>
          <a:p>
            <a:r>
              <a:rPr lang="en-US" dirty="0"/>
              <a:t>Resume:</a:t>
            </a:r>
          </a:p>
          <a:p>
            <a:pPr lvl="1"/>
            <a:r>
              <a:rPr lang="en-US" dirty="0"/>
              <a:t>Online resume</a:t>
            </a:r>
          </a:p>
        </p:txBody>
      </p:sp>
    </p:spTree>
    <p:extLst>
      <p:ext uri="{BB962C8B-B14F-4D97-AF65-F5344CB8AC3E}">
        <p14:creationId xmlns:p14="http://schemas.microsoft.com/office/powerpoint/2010/main" val="858395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E4F70-2AD4-9A45-81D3-54DA6960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07"/>
            <a:ext cx="9144000" cy="664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16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CD60B8-62DB-4249-B2E3-268CC6EF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64" y="0"/>
            <a:ext cx="8514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4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048776-95A8-6344-BE3B-0817B055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130"/>
            <a:ext cx="9144000" cy="55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11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25623-D523-D241-935A-7E529E6DF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8130"/>
            <a:ext cx="9144000" cy="552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939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700C1-A8FE-C14F-BC54-EEE859129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7" y="0"/>
            <a:ext cx="8724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6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179" y="2514600"/>
            <a:ext cx="9144000" cy="855663"/>
          </a:xfrm>
        </p:spPr>
        <p:txBody>
          <a:bodyPr/>
          <a:lstStyle/>
          <a:p>
            <a:r>
              <a:rPr lang="en-US" sz="13800" dirty="0" err="1"/>
              <a:t>bio.json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039025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6-10-06 at 4.41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1"/>
            <a:ext cx="9144000" cy="77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5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423" y="2514600"/>
            <a:ext cx="9144000" cy="855663"/>
          </a:xfrm>
        </p:spPr>
        <p:txBody>
          <a:bodyPr/>
          <a:lstStyle/>
          <a:p>
            <a:r>
              <a:rPr lang="en-US" sz="6600" dirty="0"/>
              <a:t>Hey!  We could scrape the web!</a:t>
            </a:r>
          </a:p>
        </p:txBody>
      </p:sp>
    </p:spTree>
    <p:extLst>
      <p:ext uri="{BB962C8B-B14F-4D97-AF65-F5344CB8AC3E}">
        <p14:creationId xmlns:p14="http://schemas.microsoft.com/office/powerpoint/2010/main" val="2441499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2C23C7-4CDA-5648-AD36-3F46BB481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0"/>
            <a:ext cx="8514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16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1F665-E21C-1440-87C1-2F3C8B189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72" y="0"/>
            <a:ext cx="84530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59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</a:t>
            </a:r>
            <a:r>
              <a:rPr lang="en-US" dirty="0" err="1"/>
              <a:t>ics</a:t>
            </a:r>
            <a:r>
              <a:rPr lang="en-US" dirty="0"/>
              <a:t>-portfolios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990600"/>
            <a:ext cx="9067800" cy="4419600"/>
          </a:xfrm>
        </p:spPr>
        <p:txBody>
          <a:bodyPr/>
          <a:lstStyle/>
          <a:p>
            <a:r>
              <a:rPr lang="en-US" sz="3600" dirty="0"/>
              <a:t>Help students with similar interests find each other. </a:t>
            </a:r>
          </a:p>
          <a:p>
            <a:endParaRPr lang="en-US" sz="3600" dirty="0"/>
          </a:p>
          <a:p>
            <a:r>
              <a:rPr lang="en-US" sz="3600" dirty="0"/>
              <a:t>Help students see what’s possible to accomplish during their ICS degree program.</a:t>
            </a:r>
          </a:p>
          <a:p>
            <a:endParaRPr lang="en-US" sz="3600" dirty="0"/>
          </a:p>
          <a:p>
            <a:r>
              <a:rPr lang="en-US" sz="3600" dirty="0"/>
              <a:t>Provide the local high tech community with insights into the ICS Department.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8661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59ACD3-401D-B24E-8AAE-EA2B67C47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26" y="0"/>
            <a:ext cx="8701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8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it for you?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990600"/>
            <a:ext cx="9067800" cy="4419600"/>
          </a:xfrm>
        </p:spPr>
        <p:txBody>
          <a:bodyPr/>
          <a:lstStyle/>
          <a:p>
            <a:r>
              <a:rPr lang="en-US" sz="3600" dirty="0"/>
              <a:t>Use </a:t>
            </a:r>
            <a:r>
              <a:rPr lang="en-US" sz="3600" dirty="0" err="1"/>
              <a:t>techfolios</a:t>
            </a:r>
            <a:r>
              <a:rPr lang="en-US" sz="3600" dirty="0"/>
              <a:t> to create your own professional portfolio.</a:t>
            </a:r>
          </a:p>
          <a:p>
            <a:endParaRPr lang="en-US" sz="3600" dirty="0"/>
          </a:p>
          <a:p>
            <a:r>
              <a:rPr lang="en-US" sz="3600" dirty="0"/>
              <a:t>Use ICS Portfolios to find students to hire.</a:t>
            </a:r>
          </a:p>
          <a:p>
            <a:endParaRPr lang="en-US" sz="3600" dirty="0"/>
          </a:p>
          <a:p>
            <a:r>
              <a:rPr lang="en-US" sz="3600" dirty="0"/>
              <a:t>Hack </a:t>
            </a:r>
            <a:r>
              <a:rPr lang="en-US" sz="3600" dirty="0" err="1"/>
              <a:t>techfolios</a:t>
            </a:r>
            <a:r>
              <a:rPr lang="en-US" sz="3600" dirty="0"/>
              <a:t> or </a:t>
            </a:r>
            <a:r>
              <a:rPr lang="en-US" sz="3600" dirty="0" err="1"/>
              <a:t>ics</a:t>
            </a:r>
            <a:r>
              <a:rPr lang="en-US" sz="3600" dirty="0"/>
              <a:t>-portfolios to increase its visual appeal and/or functionality.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896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00750C-EF2A-4A49-8B59-04E870A7C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27" y="0"/>
            <a:ext cx="83673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1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38F72C-C60B-9147-8FCE-EC1B6C02A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680"/>
            <a:ext cx="9144000" cy="515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7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18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152400"/>
            <a:ext cx="10076171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3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500458" cy="70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06514-B43C-5840-93B5-75690DF6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64" y="0"/>
            <a:ext cx="8514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7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167313"/>
          </a:xfrm>
        </p:spPr>
        <p:txBody>
          <a:bodyPr/>
          <a:lstStyle/>
          <a:p>
            <a:pPr algn="ctr"/>
            <a:r>
              <a:rPr lang="en-US" sz="4400" dirty="0"/>
              <a:t>These profiles are biased to the needs of their corporate overlords.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/>
              <a:t>(Well, except for </a:t>
            </a:r>
            <a:r>
              <a:rPr lang="en-US" sz="4400" dirty="0" err="1"/>
              <a:t>TechHui’s</a:t>
            </a:r>
            <a:r>
              <a:rPr lang="en-US" sz="44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71946544"/>
      </p:ext>
    </p:extLst>
  </p:cSld>
  <p:clrMapOvr>
    <a:masterClrMapping/>
  </p:clrMapOvr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22343</TotalTime>
  <Words>213</Words>
  <Application>Microsoft Macintosh PowerPoint</Application>
  <PresentationFormat>On-screen Show (4:3)</PresentationFormat>
  <Paragraphs>51</Paragraphs>
  <Slides>41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Arial Black</vt:lpstr>
      <vt:lpstr>Comic Sans MS</vt:lpstr>
      <vt:lpstr>Times</vt:lpstr>
      <vt:lpstr>Times New Roman</vt:lpstr>
      <vt:lpstr>2013-03-rbrewer-defense</vt:lpstr>
      <vt:lpstr>PowerPoint Presentation</vt:lpstr>
      <vt:lpstr>Why do we need yet another portfolio system?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1:</vt:lpstr>
      <vt:lpstr>Problem 2:</vt:lpstr>
      <vt:lpstr>Solution  (First try)</vt:lpstr>
      <vt:lpstr>WordPress</vt:lpstr>
      <vt:lpstr>PowerPoint Presentation</vt:lpstr>
      <vt:lpstr>PowerPoint Presentation</vt:lpstr>
      <vt:lpstr>PowerPoint Presentation</vt:lpstr>
      <vt:lpstr>The problem with WordPress</vt:lpstr>
      <vt:lpstr>Solution  (Second try)</vt:lpstr>
      <vt:lpstr>TechFolios</vt:lpstr>
      <vt:lpstr>TechFolios =</vt:lpstr>
      <vt:lpstr>How to use</vt:lpstr>
      <vt:lpstr>1. Clone template  2. Edit details  3. Commit to  username.github.io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a TechFolio</vt:lpstr>
      <vt:lpstr>PowerPoint Presentation</vt:lpstr>
      <vt:lpstr>PowerPoint Presentation</vt:lpstr>
      <vt:lpstr>PowerPoint Presentation</vt:lpstr>
      <vt:lpstr>PowerPoint Presentation</vt:lpstr>
      <vt:lpstr>bio.json</vt:lpstr>
      <vt:lpstr>PowerPoint Presentation</vt:lpstr>
      <vt:lpstr>Hey!  We could scrape the web!</vt:lpstr>
      <vt:lpstr>PowerPoint Presentation</vt:lpstr>
      <vt:lpstr>PowerPoint Presentation</vt:lpstr>
      <vt:lpstr>The goal of ics-portfolios</vt:lpstr>
      <vt:lpstr>What’s in it for you?</vt:lpstr>
      <vt:lpstr>PowerPoint Presentation</vt:lpstr>
    </vt:vector>
  </TitlesOfParts>
  <Company>Laboratory for Interactive Learning Technologies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1401</cp:revision>
  <cp:lastPrinted>2014-08-13T22:08:30Z</cp:lastPrinted>
  <dcterms:created xsi:type="dcterms:W3CDTF">2011-11-17T07:19:41Z</dcterms:created>
  <dcterms:modified xsi:type="dcterms:W3CDTF">2018-09-14T00:12:37Z</dcterms:modified>
</cp:coreProperties>
</file>